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5521F-5887-4036-9A9F-63E41F5C81EE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FE981-9066-405C-8195-8AAE6F832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226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FE981-9066-405C-8195-8AAE6F832D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46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B85A810-66F2-4348-A7F1-40D62D881F50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B3B13A3-9ADD-4CE2-8E1A-186F6E4F83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itagesource.com/HeritagePages/youngadult.ht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ictionary.reference.com/browse/subordinate" TargetMode="External"/><Relationship Id="rId4" Type="http://schemas.openxmlformats.org/officeDocument/2006/relationships/hyperlink" Target="http://www.google.ca/search?hl=en&amp;safe=active&amp;biw=1020&amp;bih=567&amp;gbv=2&amp;site=search&amp;tbm=isch&amp;sa=1&amp;q=subordinate&amp;aq=f&amp;aqi=g10&amp;aql=&amp;oq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promenade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earch?hl=en&amp;safe=active&amp;biw=1020&amp;bih=567&amp;gbv=2&amp;site=search&amp;tbm=isch&amp;sa=1&amp;q=stroll&amp;aq=f&amp;aqi=g10&amp;aql=&amp;oq" TargetMode="External"/><Relationship Id="rId2" Type="http://schemas.openxmlformats.org/officeDocument/2006/relationships/hyperlink" Target="http://dictionary.referenc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rainyflix.wordpress.com/2009/10/05/week-1-brainypics-winners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tionary.reference.com/browse/pacif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rriam-webster.com/dictionary/oblivion" TargetMode="External"/><Relationship Id="rId5" Type="http://schemas.openxmlformats.org/officeDocument/2006/relationships/hyperlink" Target="http://www.flickr.com/photos/30898003@N08/5606392602/" TargetMode="External"/><Relationship Id="rId4" Type="http://schemas.openxmlformats.org/officeDocument/2006/relationships/hyperlink" Target="http://www.eonline.com/uberblog/b2806_whats_matter_with_hulk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rriam-webster.com/dictionary/sustenance?show=0&amp;t=1304083519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yungapala.com/tag/nairob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berabasportclub.com.br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rriam-webster.com/dictionary/subdued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ldb.org/goldblog/default,date,2007-12-05.aspx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rriam-webster.com/dictionary/lethargy?show=0&amp;t=130408531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ottawa.ieee.ca/welcome.html" TargetMode="External"/><Relationship Id="rId7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hyperlink" Target="http://soe.ucdavis.edu/ss0809/BussC/" TargetMode="External"/><Relationship Id="rId4" Type="http://schemas.openxmlformats.org/officeDocument/2006/relationships/hyperlink" Target="http://japanesecarexporters-list.com/japanese-car-import-advice/about-japan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chologytoday.com/blog/ulterior-motives/201006/the-value-being-multicultural-warrior-improved-negotiation-skill" TargetMode="External"/><Relationship Id="rId2" Type="http://schemas.openxmlformats.org/officeDocument/2006/relationships/hyperlink" Target="http://www.merriam-webster.com/dictionary/capitulat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setree.com/photos/sets/photography37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rriam-webster.com/dictionary/confiscator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bkgutters.com/marrage-assertiveness-worksheets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morganmarketing.com/should-you-be-authentic-social-media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tionary.reference.com/browse/authenti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amilypants.wordpress.com/category/hole-in-da-roof-dvd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tionary.reference.com/browse/intangibl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aronwymer.blogspot.com/2006/11/one-afternoon-in-theater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rriam-webster.com/dictionary/siniste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regandlexi.com/univerity-warrenkimble-fatcat-accessories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rriam-webster.com/dictionary/futil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edbubble.com/products/configure/4447288-t-shir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fa.com/futsalworldcup/photo/917/509/picture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tionary.reference.com/browse/fruitle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hostility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satoday.com/travel/news/2007-12-17-internment-camps-preservation_N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oozen.blogspot.com/2009/02/bonanza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tionary.reference.com/browse/subordina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FAREWELL TO MANZANAR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Vocab by: </a:t>
            </a:r>
            <a:r>
              <a:rPr lang="en-US" dirty="0"/>
              <a:t>K</a:t>
            </a:r>
            <a:r>
              <a:rPr lang="en-US" dirty="0" smtClean="0"/>
              <a:t>yle </a:t>
            </a:r>
            <a:r>
              <a:rPr lang="en-US" dirty="0"/>
              <a:t>A</a:t>
            </a:r>
            <a:r>
              <a:rPr lang="en-US" dirty="0" smtClean="0"/>
              <a:t>very</a:t>
            </a:r>
          </a:p>
        </p:txBody>
      </p:sp>
      <p:sp>
        <p:nvSpPr>
          <p:cNvPr id="4" name="AutoShape 2" descr="data:image/jpg;base64,/9j/4AAQSkZJRgABAQAAAQABAAD/2wCEAAkGBhQSEBUTExQWFBQWGBoYFxgVFR0ZGBkYGBYdFhgYGBYYGyYfGR0kGhgVHzsgJCcpLSwsGB4xNTAqNSYrLCkBCQoKDgwOGg8PGjUlHyU1KS8qLC0vNSk1LCwyLC8vMiwsNTQ1LCwsLCwsLCwpLDI0LiwpLCksLCwwLCwpLCwsLP/AABEIAKwAaAMBIgACEQEDEQH/xAAbAAACAgMBAAAAAAAAAAAAAAAFBgMEAAEHAv/EAEkQAAEDAgQCBgUFDAkFAAAAAAECAxEAIQQFEjFBUQYiYXGBkQcTMqGxFEJystEWIyQ1UlNiwcLS4fAVFzNUc4KSorMlNENjdf/EABoBAAIDAQEAAAAAAAAAAAAAAAMEAAECBQb/xAAyEQABBAECBAQEBAcAAAAAAAABAAIDEQQSITFBUXEFEyJhFTKB0SNSkcEkMzRyobHw/9oADAMBAAIRAxEAPwCj0R6CtYvD+tW44k6lJhOmIHek0b/qnw/557/Z+5Rj0SZdrwGom3rF7b706v4ZtpOrSpZ2SkXKjyA28TYV5abH8VkmcY36WWavp+hTQdEAARuuZp9EDKtnXz3BB/YrS/RAyN3Xh3hH7tPwx2IW8GUJQzYKVHWKEnbURA1K4JF7Em2993JJSZccWY46TPgoR500PD8wt/qTf9opUXxji1cxR6H2SbPPHwR+7U59Crcf2j/kj92ulZJlimknURqVEhIhIjkOZ4xAnYCiVFiwMoD8TIN+wA+6y6Rl+lq44r0Psg3eeHgn92tf1Qs/n3fJH2V2B3DpV7QBraWUgQAI7qXOB4hqP8Rty23V+ZHXyrkbXoSbXcPO+SPsqUegZv8AvCx4J+yuspTAgbVldKHEka0eZK4nnwH7ITpByC5Wj0DM8cS54JT+utf1EYc7Yl3l7KN66XjMKpfsuKb+iEn4iaE5dl6pVpxKjCuASZtuZne/lXQZGA3igueb4Ll/TD0UtYLBrxCX3FlBT1VJSAdSgNx31lPHpVSRlLoJKjLdzF/vg5ACsqlsFR+h78Wj/Fc+NMWZ9J2mknSfWL2ShF5UbAW7bWmKSfR3mgayn+zcX13fZB0gTxUNhRheYoceUQFMNYZEnqAKDqoTMGxVfSCdilU71CCBatoBO6L5ap9CDDJK1HUtSzBUo8QOQAAAmwAolljr6iS6lKBsBHW4XkLUI37aVXM8fCVKDpAbD53SoAIxIaBWrSZCEKUf8t5q1js1fYM+uS4mzpiCAy2/DydXEhtxA1H8jvqqULrTZiMSlCSpRgCLntIA95FYxiErGpJkSRPalRSR4EEUmvYx5xt3W6nqOaC384gOterOmBFjqm86xyEXlf8AZpuR+GJuP/oCrWU0VD8sRpK9adIMFWoaZB0kTMb276CZBmbjqmVFWoOsla02htYWkADiN1Jg/kc5pZxbenCvNR97UGsUD83rlKSJ5+tSXO+rUXRprKT/AOm3Fu6W3iUKWzCoRMOPOIVpEHSISAJ/JncmreXZi66MMPWnUUBbxhMaASkWj2nFWtsErIiBUUTIa8wKU8Nm7jrqW0Pq0LLULhGohbbyiUpg6AdCSAbiO01T+6Z0stLS7KlMlS+qkJSsYP18BO5OqFTtCoqKKT0t/ip36Tf/ACCsqP0qIKcocBUVnW3KlRJ++DfSAPIVlRQKH0VspVlISqdJcdmCRbVe4q36OH0vtPrV1vWKBUFXkKClXnf2jvUXonYCspSk7KW8Lb3URTXkeRtYRlLLKYSkASbqURxUeJqiFoOABHX7q4jDJAgJSBEWSBbl3ViMKgJ0hKQkDSAEgDSdxERHZUtZUWVEcIgqKihOogAnSJIBkAmJIBra8MkpKSlJSdwUgg3nbbe9SVlRRRt4dKSSlKQVGVEAAk8yRuaw4ZJTp0p0xEQIjlG1SVWaxZLikaFAJjrEiDMxF54VaihZwoDqgGW0psrUEwSokmfZiZvvxqZWXtEgltEiI6iZEGRFuBqzUC8GkrCyOsP4fZVH2Viua01gG03S2hN56qAL3vYb3VftPOo/6MamfVNzAE6EzAGkCY2gkRyNW5ryTVqkk+l38VO/Ta/5BWVr0vfipz/Ea/5BWVFAvfoi/Fbf+I79c07Ckj0Sfitv6bn1zTop0JEkgDmTAqipW6krK1W6iiysrK0TUUUDja9aSFQniIFTFUUJzfpGhnqjruExpHD6XLu3pU6ULxCVgOqlJunTZPaI5jtpWXJbECRv19lCU5YjPmEe06nuBk+Qk1B91LH5f+0391c4SqtPOnnS4zSdyEAyG9l1JObtFOoOI089QqthM3ZhX39K7zJULA7DYVy4qq5lqpUpN40zbsM/z31QzSXgUmoaeQDzRj0s5m2vLFpStKiXGrAzssVulPp21GDN56yPre/wrK6DHahaLPEI3aQnL0XlYyprQkKOtz2lQI1nkDRjNlYn1aioNhAuQCSYkRwHEe+hvoq/FbX0nPrmmXMsMpxBQlSRO8gnjNjNtu2sStLgaKkEgY8WB3Kjwy8UPaS2r/PHE8knmB4UTQowJEHiAZ99Rs6gnrEFXEgQPKTXoqrTRQ4ocj9R4D6L3NDM9zL1LRKfaNk9/PwqrmHSltBKUddQ/wBM9/HwpaxmZKeMrMxtaIrkZ3ikcTS2M2725LTIi7iqLeJUhwOTK5mTe/bVzOs6ViUoQERFyBclW1uzeqT2FVqSCPaiPE2q/mzaGHEhlcFKQFEH52xv21z2yPZGSTttY7rOnUaQdlEb1p5ua9tuAxBBniNvdU8Up5pEmorRhGmgquHy4LCutBSRIjgRIPx8qvnBBlmUnrLPtdieAPaq/hQvIsZqxzyOCkQB2oP2a/OjWNxakko9rT1fnRYXtquZnyr0Yja1gNbmkbCjt49ktdPsUo4KCkJJWnVFtXWsYFuHCsqPp4hRwilGB10WHCT2mfKaynIflV5deZ9E7+jJucqaExPrNiR888qa8ExoBnmfnEj30j9Bc5SxlDajcjWY/wA5iTWfdniFmwQgdgk+/wCygyZsTNXq4cft3Seg2Nk/OPBIJJAA3J2pPz/pbqBba9n5y9iewch20GxmYuOjrrUeybeQtQpxonsrn/EmS2OA/wAq5I3trSpi+SZmiGMwi2m23F2DgkdnG/eL0CSkmI8anxC3FJSklSkj2RJIHcNhWpWY726DQ6JVhkadSItYibz76p45UqSdVkn2YEHheRPHhWmmlAAbVNi8AjS2Q5qUZ1ggjSZtBiDauXFAzzCdSddK4M4KhlD0MoiNj8SfjRBWI41Hk+WpLDREmUgm432PvqbNcOlDC1SZAttubcDXZPh0bnWeKXL5b2QXo4hRfU8PmSbflLlCe/ifCmNjEGCCAVczHEze/ffh40E6KCEuKOxKUpE7lMknwBA8aOOMIMQS2Yvq4k3sAdv53pmTjsu7hgCPccUr9MyRhFJP5xHuJ41la6cn8G5dZPDcTvWUaH5UrnfzfoEb6MonKmx2n65rSmgi835VHkD2nLWLEyVWEcyeNqiXjtSo025hU/qHumvHhjzLJXDU7/avT6QfYK805qrw4iq68SRt4AD4k1dyl1px5KXTpSdyDAFrdYiBerZju1engVTga3Vdli9Bs3L7j5abcDaEgc5USmTJTfjtTPjHWUrIbUSgWkjjxvERM0tOo1OukOEHUkp08tjykfwp/FBM51jgOm3FBEdCggzmcYnBOBLhDiSJhSioET81Runuprw76HWw6PZKZ7RzHeCCPCq/SHLG3WW1KPVQespRg6YMiee1A+jeMV8ldQmIBVpJ5Efz509kwNeBJFsb35LAaT6XJt6GPasK32axMT8/V+1VnpW3qwjlyNI1WSBttJmkzIESiJI9kiDG5v7qtY1r7yskqMAi5PAkfqrrABAVzo8oHDmPaS4ZvwOxA7wR5UVZ0k9Ykdo4d45Uo5HjQ28gkwkrKVfRVAPlY+FOD7OhREcxfvgjke+lJhRtd7BlDmaOYS701UPkumx++C+3u8PfWVvpk0fkckf+RN/Oso8PypHOI81Gclw+rKEcwFKHH55tFBJVYn3/AG0w5AYyhvtT8VmgriBqmyR27+FeZxHHXMD+dyIB6R2CIYPEteqc9YklRADYTYTeVFW1oFu2qjbY3t2c/ATf4V4LiB86/eD8P41uZ7o3404Rt0VVuvToG5J8+POq6n0oc9YZuIgGJPdxFqr43EXsb8TvHYJrMny5Ty7yeZ7BwFOQQk72hyv0iyiGZYJeLwi0osqykjnBmkzJHlsvlpQI1SFJIgggGDXYctwYQkdXSYuP41TxODQsytIMEiY2neDuKbawMYWpbWZHWkno7t4J+NWsxV+DL7l/XP20ScyVDR1tnqKgQeF5seI76HZmPwZz6J966M0hDcCDulvV1Z7T8BXTGcxLmDZWY67adx85J0rPeY/nhyZeI6sfzwrpHQ9zXl4RMqR1kjexJCvfe1VILaUxjODZBaFdN4+RiVSfWJsAYFjxNZUfTr/th9MX571lVD8qLmj8VN3QpE5cyP0T9Y1If7UD9FVrHZSew1nQcf8AT2Pon6xq9isES4FAAjSoXNpJSRMcLV47w/MEeZLC87Fzq73+6krLYHBUX1yUgJTvBsORsajXhrmUpSmN9IO0k93DyoocGkAHQkxewHutQDPsy+9erSgpccOmLSBabjsI869PslWgk0EnYt3U4TwJJEcptTd0cZCcNsFFUiCYmeBPCaV8ZgS2QSQoGxjgfHx8jRPBrcS17BKD2TtR2kBGnotoJ7watY0pFwPZ2jsvagmYlSELCgUmbSOZiRzoUx0veZkpAIO4Ukxba/CiTXpDST12zy6qgR5GI8zVOPVYgB5C1D60HDpB5geRpezlwDCr5lMD/XU+LzUqKnDzK48ZilbM8xU4m+wmB41ce6JkspyFLNPnRDF+rbZOwIKTePaKkzPDhSGkg7004DEhOHbvFh9ZVHKVuirvT2fk4kiSsSACOB5isr308xiXcGh0H+0WlUTsQFJUO24PdNZWIhQpNZL9bg4dAnHoOP8Ap+H+h+0aPlMbilzojnrOEy7DuPEJSUwCZ3KlcqI5l6QsvVtiBqHDSoGO2U14CXwt2QJp4zZDnemj168z2RxKGlrSrfyYAQLcdz+v4Uk9NHnELskhOkBK4lMkSRP0vhRv7vsD/eE+Svsry901wC0lKn0KSbEFKiD7qLhZefjmpInOb7g3/wB3VkR3YISXlba33NNgoAqMn4d5NFjmTjCSlUgjtEcxeTO9DM3zTCMutrwriCnrBSRq1daxnVuIjujtoLn+apWUqQ5eIUL+G4r2MTGzMDwCO+xSz5i00N0XbzmbE1CvGDbyIpScxH6U0VweOagalCeMk8vtozoqRo5w7Y7I1hGS6Q2DBVbs74qbEdBVQR61IHPSefL+NXMLnuDbRCXWwbTvJ7zFQP8ASXDn/wAqff8AZSPnyA01h/RR+mQ2SgeN6FvIugpcHYoBX+kn4GqTzbiNKHAUwLA8p7KYVdIWPzgoZmWPaeUk+sSABBmec8BTMUsjjTm7ID42AWCrGeT/AEUxa3rVeMz/AArdSdK84YXgGGGlpUUKSTAv7J1Hu1EDwrKaasSch7I8/k7uJybDNtJ1KGkxIFpVz76F4jotjlO+s+TIJM6hqTBKlBV+sSQAAL079DT+AYf6H7Ro1NeB+Mz4ckkUYFanHe+vdOeQ14BPsuV/ctjrfgbNtP5F9Ig8eO57q8sdF8wSgI+TIUAoqgqHEkgQFRAJUY/SNdW1VzzPMydTnLaA4vRrY6mo6etpnqzHE0/heNZmU5zQGigTwPL6oT4GM6oRi8gxYjXhGkhagkDUOstRJ31bm48qjXkuNDxIwyQrikERdSFflf8ArHmrw6JnA14rCIVdIUtyP0kI6s9xM16xTAU+qZ2T9WncDxabIe1rwN2l21/mrqiMxWOJsnZcoxjbzJKV4RKSBBOm0RG4tsT59lV2MavWFpYRZK0wnqyFzMkEGYJHdXT33yta1GASJt4c78fcKjQgBF0gjVEESOHDxrtnJrkifDxxtczaeWhAQcOhRCSmVAE3M25RPvr01inAsqSyE2jqmPnhYmNx1QI4gmugYjKmVrMtJG5kSNk9/ZwpdzzLkMrSlEwpIVBM3ki3lVicnggSYZjFlAMNiXEo0epSoAz1ufW93WNWcM04uyMKlURa3Zv4J37TRjoxgkuvkLEhI1RwO1j2U34VQSUlKUiFQAEjSAeQqnTkKRYnmAm1yjNsmeaJW416tKlGIggEknSIPKfKtU4ekJ9SmUlRk+sG/wBFW3LurKPHIXC0LIgET9K//9k="/>
          <p:cNvSpPr>
            <a:spLocks noChangeAspect="1" noChangeArrowheads="1"/>
          </p:cNvSpPr>
          <p:nvPr/>
        </p:nvSpPr>
        <p:spPr bwMode="auto">
          <a:xfrm>
            <a:off x="80963" y="-784225"/>
            <a:ext cx="9906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g;base64,/9j/4AAQSkZJRgABAQAAAQABAAD/2wCEAAkGBhQSEBUTExQWFBQWGBoYFxgVFR0ZGBkYGBYdFhgYGBYYGyYfGR0kGhgVHzsgJCcpLSwsGB4xNTAqNSYrLCkBCQoKDgwOGg8PGjUlHyU1KS8qLC0vNSk1LCwyLC8vMiwsNTQ1LCwsLCwsLCwpLDI0LiwpLCksLCwwLCwpLCwsLP/AABEIAKwAaAMBIgACEQEDEQH/xAAbAAACAgMBAAAAAAAAAAAAAAAFBgMEAAEHAv/EAEkQAAEDAgQCBgUFDAkFAAAAAAECAxEAIQQFEjFBUQYiYXGBkQcTMqGxFEJystEWIyQ1UlNiwcLS4fAVFzNUc4KSorMlNENjdf/EABoBAAIDAQEAAAAAAAAAAAAAAAMEAAECBQb/xAAyEQABBAECBAQEBAcAAAAAAAABAAIDEQQSITFBUXEFEyJhFTKB0SNSkcEkMzRyobHw/9oADAMBAAIRAxEAPwCj0R6CtYvD+tW44k6lJhOmIHek0b/qnw/557/Z+5Rj0SZdrwGom3rF7b706v4ZtpOrSpZ2SkXKjyA28TYV5abH8VkmcY36WWavp+hTQdEAARuuZp9EDKtnXz3BB/YrS/RAyN3Xh3hH7tPwx2IW8GUJQzYKVHWKEnbURA1K4JF7Em2993JJSZccWY46TPgoR500PD8wt/qTf9opUXxji1cxR6H2SbPPHwR+7U59Crcf2j/kj92ulZJlimknURqVEhIhIjkOZ4xAnYCiVFiwMoD8TIN+wA+6y6Rl+lq44r0Psg3eeHgn92tf1Qs/n3fJH2V2B3DpV7QBraWUgQAI7qXOB4hqP8Rty23V+ZHXyrkbXoSbXcPO+SPsqUegZv8AvCx4J+yuspTAgbVldKHEka0eZK4nnwH7ITpByC5Wj0DM8cS54JT+utf1EYc7Yl3l7KN66XjMKpfsuKb+iEn4iaE5dl6pVpxKjCuASZtuZne/lXQZGA3igueb4Ll/TD0UtYLBrxCX3FlBT1VJSAdSgNx31lPHpVSRlLoJKjLdzF/vg5ACsqlsFR+h78Wj/Fc+NMWZ9J2mknSfWL2ShF5UbAW7bWmKSfR3mgayn+zcX13fZB0gTxUNhRheYoceUQFMNYZEnqAKDqoTMGxVfSCdilU71CCBatoBO6L5ap9CDDJK1HUtSzBUo8QOQAAAmwAolljr6iS6lKBsBHW4XkLUI37aVXM8fCVKDpAbD53SoAIxIaBWrSZCEKUf8t5q1js1fYM+uS4mzpiCAy2/DydXEhtxA1H8jvqqULrTZiMSlCSpRgCLntIA95FYxiErGpJkSRPalRSR4EEUmvYx5xt3W6nqOaC384gOterOmBFjqm86xyEXlf8AZpuR+GJuP/oCrWU0VD8sRpK9adIMFWoaZB0kTMb276CZBmbjqmVFWoOsla02htYWkADiN1Jg/kc5pZxbenCvNR97UGsUD83rlKSJ5+tSXO+rUXRprKT/AOm3Fu6W3iUKWzCoRMOPOIVpEHSISAJ/JncmreXZi66MMPWnUUBbxhMaASkWj2nFWtsErIiBUUTIa8wKU8Nm7jrqW0Pq0LLULhGohbbyiUpg6AdCSAbiO01T+6Z0stLS7KlMlS+qkJSsYP18BO5OqFTtCoqKKT0t/ip36Tf/ACCsqP0qIKcocBUVnW3KlRJ++DfSAPIVlRQKH0VspVlISqdJcdmCRbVe4q36OH0vtPrV1vWKBUFXkKClXnf2jvUXonYCspSk7KW8Lb3URTXkeRtYRlLLKYSkASbqURxUeJqiFoOABHX7q4jDJAgJSBEWSBbl3ViMKgJ0hKQkDSAEgDSdxERHZUtZUWVEcIgqKihOogAnSJIBkAmJIBra8MkpKSlJSdwUgg3nbbe9SVlRRRt4dKSSlKQVGVEAAk8yRuaw4ZJTp0p0xEQIjlG1SVWaxZLikaFAJjrEiDMxF54VaihZwoDqgGW0psrUEwSokmfZiZvvxqZWXtEgltEiI6iZEGRFuBqzUC8GkrCyOsP4fZVH2Viua01gG03S2hN56qAL3vYb3VftPOo/6MamfVNzAE6EzAGkCY2gkRyNW5ryTVqkk+l38VO/Ta/5BWVr0vfipz/Ea/5BWVFAvfoi/Fbf+I79c07Ckj0Sfitv6bn1zTop0JEkgDmTAqipW6krK1W6iiysrK0TUUUDja9aSFQniIFTFUUJzfpGhnqjruExpHD6XLu3pU6ULxCVgOqlJunTZPaI5jtpWXJbECRv19lCU5YjPmEe06nuBk+Qk1B91LH5f+0391c4SqtPOnnS4zSdyEAyG9l1JObtFOoOI089QqthM3ZhX39K7zJULA7DYVy4qq5lqpUpN40zbsM/z31QzSXgUmoaeQDzRj0s5m2vLFpStKiXGrAzssVulPp21GDN56yPre/wrK6DHahaLPEI3aQnL0XlYyprQkKOtz2lQI1nkDRjNlYn1aioNhAuQCSYkRwHEe+hvoq/FbX0nPrmmXMsMpxBQlSRO8gnjNjNtu2sStLgaKkEgY8WB3Kjwy8UPaS2r/PHE8knmB4UTQowJEHiAZ99Rs6gnrEFXEgQPKTXoqrTRQ4ocj9R4D6L3NDM9zL1LRKfaNk9/PwqrmHSltBKUddQ/wBM9/HwpaxmZKeMrMxtaIrkZ3ikcTS2M2725LTIi7iqLeJUhwOTK5mTe/bVzOs6ViUoQERFyBclW1uzeqT2FVqSCPaiPE2q/mzaGHEhlcFKQFEH52xv21z2yPZGSTttY7rOnUaQdlEb1p5ua9tuAxBBniNvdU8Up5pEmorRhGmgquHy4LCutBSRIjgRIPx8qvnBBlmUnrLPtdieAPaq/hQvIsZqxzyOCkQB2oP2a/OjWNxakko9rT1fnRYXtquZnyr0Yja1gNbmkbCjt49ktdPsUo4KCkJJWnVFtXWsYFuHCsqPp4hRwilGB10WHCT2mfKaynIflV5deZ9E7+jJucqaExPrNiR888qa8ExoBnmfnEj30j9Bc5SxlDajcjWY/wA5iTWfdniFmwQgdgk+/wCygyZsTNXq4cft3Seg2Nk/OPBIJJAA3J2pPz/pbqBba9n5y9iewch20GxmYuOjrrUeybeQtQpxonsrn/EmS2OA/wAq5I3trSpi+SZmiGMwi2m23F2DgkdnG/eL0CSkmI8anxC3FJSklSkj2RJIHcNhWpWY726DQ6JVhkadSItYibz76p45UqSdVkn2YEHheRPHhWmmlAAbVNi8AjS2Q5qUZ1ggjSZtBiDauXFAzzCdSddK4M4KhlD0MoiNj8SfjRBWI41Hk+WpLDREmUgm432PvqbNcOlDC1SZAttubcDXZPh0bnWeKXL5b2QXo4hRfU8PmSbflLlCe/ifCmNjEGCCAVczHEze/ffh40E6KCEuKOxKUpE7lMknwBA8aOOMIMQS2Yvq4k3sAdv53pmTjsu7hgCPccUr9MyRhFJP5xHuJ41la6cn8G5dZPDcTvWUaH5UrnfzfoEb6MonKmx2n65rSmgi835VHkD2nLWLEyVWEcyeNqiXjtSo025hU/qHumvHhjzLJXDU7/avT6QfYK805qrw4iq68SRt4AD4k1dyl1px5KXTpSdyDAFrdYiBerZju1engVTga3Vdli9Bs3L7j5abcDaEgc5USmTJTfjtTPjHWUrIbUSgWkjjxvERM0tOo1OukOEHUkp08tjykfwp/FBM51jgOm3FBEdCggzmcYnBOBLhDiSJhSioET81Runuprw76HWw6PZKZ7RzHeCCPCq/SHLG3WW1KPVQespRg6YMiee1A+jeMV8ldQmIBVpJ5Efz509kwNeBJFsb35LAaT6XJt6GPasK32axMT8/V+1VnpW3qwjlyNI1WSBttJmkzIESiJI9kiDG5v7qtY1r7yskqMAi5PAkfqrrABAVzo8oHDmPaS4ZvwOxA7wR5UVZ0k9Ykdo4d45Uo5HjQ28gkwkrKVfRVAPlY+FOD7OhREcxfvgjke+lJhRtd7BlDmaOYS701UPkumx++C+3u8PfWVvpk0fkckf+RN/Oso8PypHOI81Gclw+rKEcwFKHH55tFBJVYn3/AG0w5AYyhvtT8VmgriBqmyR27+FeZxHHXMD+dyIB6R2CIYPEteqc9YklRADYTYTeVFW1oFu2qjbY3t2c/ATf4V4LiB86/eD8P41uZ7o3404Rt0VVuvToG5J8+POq6n0oc9YZuIgGJPdxFqr43EXsb8TvHYJrMny5Ty7yeZ7BwFOQQk72hyv0iyiGZYJeLwi0osqykjnBmkzJHlsvlpQI1SFJIgggGDXYctwYQkdXSYuP41TxODQsytIMEiY2neDuKbawMYWpbWZHWkno7t4J+NWsxV+DL7l/XP20ScyVDR1tnqKgQeF5seI76HZmPwZz6J966M0hDcCDulvV1Z7T8BXTGcxLmDZWY67adx85J0rPeY/nhyZeI6sfzwrpHQ9zXl4RMqR1kjexJCvfe1VILaUxjODZBaFdN4+RiVSfWJsAYFjxNZUfTr/th9MX571lVD8qLmj8VN3QpE5cyP0T9Y1If7UD9FVrHZSew1nQcf8AT2Pon6xq9isES4FAAjSoXNpJSRMcLV47w/MEeZLC87Fzq73+6krLYHBUX1yUgJTvBsORsajXhrmUpSmN9IO0k93DyoocGkAHQkxewHutQDPsy+9erSgpccOmLSBabjsI869PslWgk0EnYt3U4TwJJEcptTd0cZCcNsFFUiCYmeBPCaV8ZgS2QSQoGxjgfHx8jRPBrcS17BKD2TtR2kBGnotoJ7watY0pFwPZ2jsvagmYlSELCgUmbSOZiRzoUx0veZkpAIO4Ukxba/CiTXpDST12zy6qgR5GI8zVOPVYgB5C1D60HDpB5geRpezlwDCr5lMD/XU+LzUqKnDzK48ZilbM8xU4m+wmB41ce6JkspyFLNPnRDF+rbZOwIKTePaKkzPDhSGkg7004DEhOHbvFh9ZVHKVuirvT2fk4kiSsSACOB5isr308xiXcGh0H+0WlUTsQFJUO24PdNZWIhQpNZL9bg4dAnHoOP8Ap+H+h+0aPlMbilzojnrOEy7DuPEJSUwCZ3KlcqI5l6QsvVtiBqHDSoGO2U14CXwt2QJp4zZDnemj168z2RxKGlrSrfyYAQLcdz+v4Uk9NHnELskhOkBK4lMkSRP0vhRv7vsD/eE+Svsry901wC0lKn0KSbEFKiD7qLhZefjmpInOb7g3/wB3VkR3YISXlba33NNgoAqMn4d5NFjmTjCSlUgjtEcxeTO9DM3zTCMutrwriCnrBSRq1daxnVuIjujtoLn+apWUqQ5eIUL+G4r2MTGzMDwCO+xSz5i00N0XbzmbE1CvGDbyIpScxH6U0VweOagalCeMk8vtozoqRo5w7Y7I1hGS6Q2DBVbs74qbEdBVQR61IHPSefL+NXMLnuDbRCXWwbTvJ7zFQP8ASXDn/wAqff8AZSPnyA01h/RR+mQ2SgeN6FvIugpcHYoBX+kn4GqTzbiNKHAUwLA8p7KYVdIWPzgoZmWPaeUk+sSABBmec8BTMUsjjTm7ID42AWCrGeT/AEUxa3rVeMz/AArdSdK84YXgGGGlpUUKSTAv7J1Hu1EDwrKaasSch7I8/k7uJybDNtJ1KGkxIFpVz76F4jotjlO+s+TIJM6hqTBKlBV+sSQAAL079DT+AYf6H7Ro1NeB+Mz4ckkUYFanHe+vdOeQ14BPsuV/ctjrfgbNtP5F9Ig8eO57q8sdF8wSgI+TIUAoqgqHEkgQFRAJUY/SNdW1VzzPMydTnLaA4vRrY6mo6etpnqzHE0/heNZmU5zQGigTwPL6oT4GM6oRi8gxYjXhGkhagkDUOstRJ31bm48qjXkuNDxIwyQrikERdSFflf8ArHmrw6JnA14rCIVdIUtyP0kI6s9xM16xTAU+qZ2T9WncDxabIe1rwN2l21/mrqiMxWOJsnZcoxjbzJKV4RKSBBOm0RG4tsT59lV2MavWFpYRZK0wnqyFzMkEGYJHdXT33yta1GASJt4c78fcKjQgBF0gjVEESOHDxrtnJrkifDxxtczaeWhAQcOhRCSmVAE3M25RPvr01inAsqSyE2jqmPnhYmNx1QI4gmugYjKmVrMtJG5kSNk9/ZwpdzzLkMrSlEwpIVBM3ki3lVicnggSYZjFlAMNiXEo0epSoAz1ufW93WNWcM04uyMKlURa3Zv4J37TRjoxgkuvkLEhI1RwO1j2U34VQSUlKUiFQAEjSAeQqnTkKRYnmAm1yjNsmeaJW416tKlGIggEknSIPKfKtU4ekJ9SmUlRk+sG/wBFW3LurKPHIXC0LIgET9K//9k="/>
          <p:cNvSpPr>
            <a:spLocks noChangeAspect="1" noChangeArrowheads="1"/>
          </p:cNvSpPr>
          <p:nvPr/>
        </p:nvSpPr>
        <p:spPr bwMode="auto">
          <a:xfrm>
            <a:off x="233363" y="-631825"/>
            <a:ext cx="9906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34" y="1006474"/>
            <a:ext cx="2641766" cy="389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23962" y="5105400"/>
            <a:ext cx="2662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</a:t>
            </a:r>
            <a:r>
              <a:rPr lang="en-US" sz="1200" smtClean="0">
                <a:hlinkClick r:id="rId3"/>
              </a:rPr>
              <a:t>://</a:t>
            </a:r>
            <a:r>
              <a:rPr lang="en-US" sz="1200" smtClean="0">
                <a:hlinkClick r:id="rId3"/>
              </a:rPr>
              <a:t>www.heritagesource.com/HeritagePages/youngadult.htm</a:t>
            </a:r>
            <a:endParaRPr lang="en-US" sz="120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868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1"/>
            <a:ext cx="6777317" cy="76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Placed in or belonging to a lower order or rank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19800" y="54102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subordinate king asked for peace with the prince of Camelot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60177"/>
            <a:ext cx="2286000" cy="265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4" descr="data:image/jpg;base64,/9j/4AAQSkZJRgABAQAAAQABAAD/2wBDAAkGBwgHBgkIBwgKCgkLDRYPDQwMDRsUFRAWIB0iIiAdHx8kKDQsJCYxJx8fLT0tMTU3Ojo6Iys/RD84QzQ5Ojf/2wBDAQoKCg0MDRoPDxo3JR8lNzc3Nzc3Nzc3Nzc3Nzc3Nzc3Nzc3Nzc3Nzc3Nzc3Nzc3Nzc3Nzc3Nzc3Nzc3Nzc3Nzf/wAARCACWAIEDASIAAhEBAxEB/8QAGwABAAIDAQEAAAAAAAAAAAAAAAQFAgMGAQf/xAA/EAACAQMDAQUGAgcFCQAAAAABAgMABBEFEiExBhMiQVEUMmFxgZFCoSNScoKSscEVJGJjoiUmQ3STwtHh8P/EABQBAQAAAAAAAAAAAAAAAAAAAAD/xAAUEQEAAAAAAAAAAAAAAAAAAAAA/9oADAMBAAIRAxEAPwD6hcR6udfRomb2Lw42uAgGRu3DzJGceYOPLONRu9dtoGklgEgUbnLgZDYG4AKeVBzjzIxz51neaWjalLdwaqttPI6hgu0NgbfDnqeEPX8ucxxb3KxCWTXmLMQQsTNJjJJG0A5bO4Dp8hwMBIivdeaKJjp0QEhXILYKKcZPXyyeP8Px48aftCGBW3gZGCDJYMyYHjO3j3j05OMfSorWTpapbP2gjVHDRgd4wJYrzyHB44PXzOakRxi2lFxJ2gRoUbvDGrjBXG4jG7pt+HTB680E7SZ9UkuZBqFusUKxrsIwct585+XkKtwwNcb7M91Kpj17bCg3u0jsjq4CsMqSPIZ58j6VNgtn9klEWubUllBicufDgkkDLehz9Ocg4oOk3r603CuWg0uV5e7tteVieTGjl/B4uMbsY8fp6egxIl0HUZO7A1iXamD4gxJbIOfe9QfvjpxQdFuFNwqgXQbkWjwPqUrAOrQnBHd4UgY59cH5qD1rRbWt4+pvENVuCLdgWbJ2k5yVwTycFcnoMgD0AdPSuUu77Vli7zSp5L2DOJJ5LcFQD5x7BlsfssMdM4xVtoF9Ne28ntBVnicLvXGGBRXB44zhh069cDOAFrSlKBSlKBSlKCru+z2l3c0s1xaq8koAdiTzjHx+Ar1NC0+N5Xig7tpSCzRuynIOQQQeDz5VZ0oKpuz2mtJI7QMWkYs5Mjc5AB8/8I+1B2e00Nu7lt363etn1znPXOT8yTVrSgqR2d00bT3UmVJIPetkE4569eBWY0GwEXdCNxHlztEjY8ed3n55+/NWdKCvtNGsbOZZoIdsig4YsxPOc9T8TVhSlB43SuANnDGLaaWRpjcXsscMIDOZEQku2M8lhG2cnDbwPMCu/PTiuS1bSHsLu0m06cpIO8ETXDF0VgCypjIwuO8Gevu5zig6aIw3VsrRlXhkTII6MpH/AIqutYF0W7gtIRiwmJWIHrFJ1xnqVYZPPIIxnkAY9mEv4LH/AGo1pukIkU2rlo8tyQuQOM8j9o+QFae111NHZotgy+1xsbldw4xGCcH4M21PXxHHSg6GlVmj6sl/FGssTW9y0Sydy5zlSByp/EOcZ6jzAqzoFKUoFKUoFKUoFKUoFKUoFKUoFVWvoLiGCyzg3UyruHDRhcuWU+TDbwfI4NWtUmp3cFtrds9w4VY7dgozy0kjoqBR5k7WA+dByWo6hc6Hdyey93LFC7NE0iHDKvD7QGCK3eMqkhRwWI6EVcw2N7azWCXjJJGbmNprjdl7ptjFd3oFYZHkcLgDkGBd7jBokfdRzxTSSQxLIvvKCGUyeWcKzH5c+dXlpL3uiaO5YSNHNFG7A+8ykoT9xQbLK1W90O2NvIFmhLG2nAyFIYgH4qRwccFT8jVnpt57bbLKU7twSkkZOSjg4ZfoR18+DVVo8vc6lNFHhLO4eQ2yDhQUKq+B5ZOSMfE1LP8ActcXHEV+pB9BMgyPqyA/9MUFrSgpQKUpQKUpQKUpQKUpQKUpQK5zUiH7QRp6y2oz8u+f+ldHXPaqAmuQyn8L2xA9SWljP5Pn5A0FV2ot47fULKG5DLZSXTXSMgyVfupFkQD/ABbgRnjJfPSske6Oj39vDHFbXMN7C8UQbd3IdkI3Z/FksT6n51adr7eaW1s5bMRi9juVEDSHABYFT64ODwcHBwfKsG0waT2bkTf3s+UlnlIwZHDKSfgOOB/XJITLy3isYNMEKkR2txGi/JgY/wDvrPXgFtre4HDQ3ULg+gLhW/0s1Za74bOOUniG5hkPpgSLnP0JP0FZa7bG70e8gQ4doW2H0YDK/mBQTx0qLeTNHPAgkCh2wQVznpWywuFu7KC5T3Zo1kH7wz/WtN7u7+Aq+0Z5G7GeRQSsj40rzHxpQbKUpQKUpQKUpQKUpQDXL3c3+/NpA4UloVkQ7hlQFmGMZyeW6jgYAOMjPTnpXBm8mN/ZBwI5ri6U+0xgb4pC0kbodwIKgDYBjg7TznIDou1k4tNMiuiARDdQuR++B5fOqzVdZvbjRr3bp5EaxOGfEvG3OeqDpg1O17Trq70qRZ7kTJD+mVUh2s5XkZOSOvPAHSpdvaGawvrOYMscskwDDqySEtkfxkfSga9FHJplzME3OkZIIGTjqePvUk6jZ+zPOt1A0agsWEq7fvmoF6L+0sHknvowI1GDDbbXY9AMszAZJHOOPhVHZw6PPa3lrOtxFcwYiNzI7gyu8e8yBQfPxHGPLpzQdP2fXZoOnL6WsQ/0Cs74ZePMqR+pZlHmPUHNZ6XMbnTLScqFMsKOVHQZUHH51jeQNMwxn3SDyeMnrwetBu3f5n8qVh3P+a9KCTSlKBSleZFB7So39oWfeGP2u33g4K96uQflmpGaD2leZr2g8PNc1reiqlydUNzMFjuIpu5TAX34t2fM8RqfLnPXNdNVd2h40O/YZ8MDNx8Bn+lB7rcktvpk09vKUkhQuvhDByBwpB8icdMGtttFeq4NzcQOuOVjgZTn5lzWjX22aVLIRuVGR2B/VDqT+QNWQoPCK5S40WfVdYv2F2tvbLcxlwkeZSwiToxOBwSOh6musqs0YbpdRm/DJeNj91Uj/mhoJ8EKW8EcMShY41Cqo8gBgCot+gkkiDAlf2SR7w6kdP8A741OqDqG0NEzDJU5Ayg5yD1bp9KCV9KVjk+h/KlBupStVxOkETSSByq9diFj9gCaDYTiqKS8fVtQgs7cEWLK8ks2cd8q4GFx+Elh4vMA4yOay1HULfULdbWB5MTTRxSZjdPAW8QyQOqgj15qTbhRr1wBjCWkIQDoAXkzj7L9qCZ7Hbdz3PcRGIDATYNoHpjpUU6NaJzaiW1Pl7PIUA/dHh+4qxpQVhg1O3O6G7iulH4LmPax/fTgfwmtsOpwskntH92kiGZI5iAVHkc9CPiPl14qaehri5bm41vV+8sl3x2cnewLJFhXA2jIbHmd+ASPcHmM0HSPrNnHzMZYV675YJEX7lcVuvI01DTZ4o3VkuIWRXU5BDLgH86qLF720lMMl6uoTqP08WwoASAeGORnH4SQCCDhfOR2dmjk9uSCORIIrjaiOgUR+BSVA8sHP3oN8BGr9nlDce12u1vgWXB+xJrfo9w91pNlcSDDywI7D0JUE/nUfs8Amnd0P+FNNEPksrj+QFZ9n8f2PbAcgKQCPTJoLGqzs8S2nFz1e4nb7yvVma5Wx7QWun6YImjmllWaZAqJnLB+nr+JcnHGfgaDqqh3sDzMhQA4BHJx1/mKprXtbazySp7PcAoyhBswXBUEEA8n3lx5HevPXHSK24AkEfA0Efuz6Rfw/wDulSaUCvDjFaLyeS3iMiRCRVBLZcLgfWuT1DVdSutVMFvZXNxbhFzBDOYimc8swXkHH6w6dDQW2s3bTzi1shHJc2hS6cyShVUAnwnryQCPhkE+hytb+C41S2uoG8M8b20it70cqHcEYeRxv+1Ul/a36W0c+oJZabp8TqvcQYJUu6r3jN0BUMxGM8nPlXRzaHp08caG37sRqqoYWaMgKcqMqQeDyPSgs8isJ5kgheWVwsaKWZj5ADJNV4kuNPn2TGW4tH9yQIXeM/qsFGSPRvofI1rlin1hTFcQ9zp5OGjkU751HUFT7qHzB5I44zQZ6DqJ1OzeV+veNgdfCeV5wAeCBkccHk9a1mEWGrTyQqB7bESCxJVZEyfoCGJ4/VPma2W9xA+vTQ200bNHbr7QisCVO47MjqDgSfl6VJ1TTbbU7buLuMOoO5TjlG8mHx5oOI0nWu81CWZkuF7y3Ky3dtEd25iDGWhwQGHjAJU5JA9avtOuZ7SwtxNqtpNLJGsjLdMBISwBPiU4xzx4a0toepxqUsvYYCFKCRAVDDwkNs2sFYEDocYA4Fb9Ptrzs7pQjjs7eaGFd0ot2IlkPVmAIAJ88ceePSgi6VrrRaDcXEFnJcmB5WmmjkTuXk3FmYHO7ac5B29K6LSYkg0y1hjlWVY4lUSJyHwOv161ycQ13VWuraw9i06yCCPuOHyHyxcFR5gnDA469TkiqspNE0vVLs6wrSzIvdxxQwMVGCckqCTk46twAOo6UH0qSRI1y7Ko9WOKoNI05Z0lure7lgMk82GgSLxr3r4OShJGMeePSsYLCzuL+0eLRkt2i3GZpIVxgjgbud/ODkE4x5dK6JVCgAcADGKCsOkyly51S83Y4bu4Cfv3dWUalVALFiABk9T9qzpQKUpQMVDu9NtbuRZJov0qjAkRijgem5SDj4ZqZSgqp9AsLhQtws8yqcqJbmRwp9QC1ew6DYW8SxQJPFGowqR3MqgfIBuKn3MjwwPJHE0rqpIjUgFj6DJA+5quXtDp7C+IkO2ymWGZgpPiOOmM55OPmD6UGUug2cww7XeP+dm5/wBVUWqdnr60Il0q7uxEWO+OGZ9yrjggFwGOfX7HobYdqdKyVNw4IIz+hcjn0OMH146fSttprcF9bPLZI8zxBS8S4BUkZxk8Z9cHig5+Gz1KBbWbTLOWJoLeOPvrgncxyS4ZBy+T5nHJJHPNX1tf6vIw73SFRSPeF2Dz8ioIrRb9qtOeNjcmW2dQrFJELHayqwOVyMYYZ548+tbIe0unzRXckTuy2iq83gIKoQDuIOCMeLjr4TxQSxNqjciztVGeA902fyQ/zrHbq8je/YwL+y8p/mtaoe0FlOyxxs/tDYxCyENk4GPTgnB56gjqDR+0mkrLLEbxS8TlJFCMdhHBzgcc4HzIFBjadnraFEW4eS6CRiNVmwECgkgbVABGT+LOKmR6VZI4f2dWIIK7yXCkegJIH0qJD2hsprgQxl2bey5CEgAKWyf4WAHU4PHFa27Uaf3UUkLSzCQEkJE2VUIXJPHoOnxFBd4HpXtU47R2Kxb7hnhYbAyGNmKs2MKcDrz068E9KsreZ5WlDwvGEfapfHjHqMHp86DdSlKBSlKBSlKBUeSytpEKPBEyNjKlBg4JI/Mk/WlKDTPpNjOE721hbY4dfAOCDkfnzW+C0gty5hhjjL43FEAzgYGcUpQa5dNs5QO9tLd9uMBolOOAPT0A+1Zew2wDgW8Q3ghhsHiz1zx50pQef2fad+JvZoDKHL953Y3bsYznGc44zXjadZs+9rS3ZixYkxLkk556dfEfuaUoPE0yyj2d1aW6bFKLtiUbVPUDjoaR6ZYxklLO3UlQpIiUZGCMdPQkfU0pQZSadZytuktYHbGCWjU5Gc+nqBUiNFjUKgCqBgADGKUoMqUpQKUpQf/Z"/>
          <p:cNvSpPr>
            <a:spLocks noChangeAspect="1" noChangeArrowheads="1"/>
          </p:cNvSpPr>
          <p:nvPr/>
        </p:nvSpPr>
        <p:spPr bwMode="auto">
          <a:xfrm>
            <a:off x="80963" y="-601663"/>
            <a:ext cx="1085850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0" y="4114800"/>
            <a:ext cx="31242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4"/>
              </a:rPr>
              <a:t>http://www.google.ca/search?hl=en&amp;safe=active&amp;biw=1020&amp;bih=567&amp;gbv=2&amp;site=search&amp;tbm=isch&amp;sa=1&amp;q=subordinate&amp;aq=f&amp;aqi=g10&amp;aql=&amp;oq</a:t>
            </a:r>
            <a:r>
              <a:rPr lang="en-US" sz="1100" dirty="0" smtClean="0"/>
              <a:t>=</a:t>
            </a:r>
          </a:p>
          <a:p>
            <a:r>
              <a:rPr lang="en-US" sz="1100" dirty="0">
                <a:hlinkClick r:id="rId5"/>
              </a:rPr>
              <a:t>http://</a:t>
            </a:r>
            <a:r>
              <a:rPr lang="en-US" sz="1100" dirty="0" smtClean="0">
                <a:hlinkClick r:id="rId5"/>
              </a:rPr>
              <a:t>dictionary.reference.com/browse/subordinate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204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0054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make worse or severe, intensify, as anything evil, disorderly, or troublesome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24600" y="5388591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bow aggravated his wound by going in the ocean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0400"/>
            <a:ext cx="281940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1400" y="4267200"/>
            <a:ext cx="2819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dictionary.reference.com/browse/promenade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5287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76748"/>
          </a:xfrm>
        </p:spPr>
        <p:txBody>
          <a:bodyPr/>
          <a:lstStyle/>
          <a:p>
            <a:r>
              <a:rPr lang="en-US" smtClean="0"/>
              <a:t>A stroll or a walk especially through a public place as for pleasure or display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62599" y="5410200"/>
            <a:ext cx="3154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man took a promenade through central park on the cold winters day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4302204"/>
            <a:ext cx="281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hlinkClick r:id="rId2"/>
              </a:rPr>
              <a:t>http://dictionary.reference.com/</a:t>
            </a:r>
            <a:endParaRPr lang="en-US" sz="1100" dirty="0" smtClean="0"/>
          </a:p>
          <a:p>
            <a:r>
              <a:rPr lang="en-US" sz="1100" dirty="0">
                <a:hlinkClick r:id="rId3"/>
              </a:rPr>
              <a:t>http://www.google.com/search?hl=en&amp;safe=active&amp;biw=1020&amp;bih=567&amp;gbv=2&amp;site=search&amp;tbm=isch&amp;sa=1&amp;q=stroll&amp;aq=f&amp;aqi=g10&amp;aql=&amp;oq</a:t>
            </a:r>
            <a:r>
              <a:rPr lang="en-US" sz="1100" dirty="0" smtClean="0"/>
              <a:t>=</a:t>
            </a:r>
          </a:p>
          <a:p>
            <a:endParaRPr lang="en-US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3733800"/>
            <a:ext cx="2019079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6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005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bring or restore to a state of peace or tranquility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55626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president decided to pacify the country with a motivational speech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71971"/>
            <a:ext cx="2895600" cy="315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4038600"/>
            <a:ext cx="198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http://brainyflix.wordpress.com/2009/10/05/week-1-brainypics-winners</a:t>
            </a:r>
            <a:r>
              <a:rPr lang="en-US" sz="1100" dirty="0" smtClean="0">
                <a:hlinkClick r:id="rId3"/>
              </a:rPr>
              <a:t>/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dictionary.reference.com/browse/pacify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566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3352800"/>
            <a:ext cx="1847850" cy="145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O</a:t>
            </a:r>
            <a:r>
              <a:rPr lang="en-US" smtClean="0"/>
              <a:t>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76748"/>
          </a:xfrm>
        </p:spPr>
        <p:txBody>
          <a:bodyPr/>
          <a:lstStyle/>
          <a:p>
            <a:r>
              <a:rPr lang="en-US" dirty="0" smtClean="0"/>
              <a:t>The fact or condition of forgetting or haven forgotten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24600" y="52578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hulks teddy bear as a kid was an oblivion to the massive beast.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18" y="4343400"/>
            <a:ext cx="2853206" cy="2114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38600" y="3886200"/>
            <a:ext cx="259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www.eonline.com/uberblog/b2806_whats_matter_with_hulk.html</a:t>
            </a:r>
            <a:endParaRPr lang="en-US" sz="1100" dirty="0" smtClean="0"/>
          </a:p>
          <a:p>
            <a:r>
              <a:rPr lang="en-US" sz="1100" dirty="0">
                <a:hlinkClick r:id="rId5"/>
              </a:rPr>
              <a:t>http://www.flickr.com/photos/30898003@N08/5606392602</a:t>
            </a:r>
            <a:r>
              <a:rPr lang="en-US" sz="1100" dirty="0" smtClean="0">
                <a:hlinkClick r:id="rId5"/>
              </a:rPr>
              <a:t>/</a:t>
            </a:r>
            <a:endParaRPr lang="en-US" sz="1100" dirty="0" smtClean="0"/>
          </a:p>
          <a:p>
            <a:r>
              <a:rPr lang="en-US" sz="1100" dirty="0">
                <a:hlinkClick r:id="rId6"/>
              </a:rPr>
              <a:t>http://</a:t>
            </a:r>
            <a:r>
              <a:rPr lang="en-US" sz="1100" dirty="0" smtClean="0">
                <a:hlinkClick r:id="rId6"/>
              </a:rPr>
              <a:t>www.merriam-webster.com/dictionary/oblivion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7024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76748"/>
          </a:xfrm>
        </p:spPr>
        <p:txBody>
          <a:bodyPr/>
          <a:lstStyle/>
          <a:p>
            <a:r>
              <a:rPr lang="en-US" dirty="0" smtClean="0"/>
              <a:t>Means of support, maintenance, or subsidence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4902411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decided to drink water to keep sustenance trekking across the hot Mojave desert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038600"/>
            <a:ext cx="3329739" cy="249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4495800"/>
            <a:ext cx="22098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www.merriam-webster.com/dictionary/sustenance?show=0&amp;t=1304083519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www.oyungapala.com/tag/nairobi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843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95747"/>
          </a:xfrm>
        </p:spPr>
        <p:txBody>
          <a:bodyPr>
            <a:normAutofit/>
          </a:bodyPr>
          <a:lstStyle/>
          <a:p>
            <a:r>
              <a:rPr lang="en-US" dirty="0" smtClean="0"/>
              <a:t>Lacking in vitality, intensity, or strength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06570" y="52578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man subdued in the fight against the bully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29777"/>
            <a:ext cx="1981200" cy="3277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6630" y="3920333"/>
            <a:ext cx="262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hlinkClick r:id="rId3"/>
              </a:rPr>
              <a:t>http://uberabasportclub.com.br/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www.merriam-webster.com/dictionary/subdued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1495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	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1" y="2362200"/>
            <a:ext cx="3428999" cy="495748"/>
          </a:xfrm>
        </p:spPr>
        <p:txBody>
          <a:bodyPr/>
          <a:lstStyle/>
          <a:p>
            <a:r>
              <a:rPr lang="en-US" dirty="0" smtClean="0"/>
              <a:t>Unusual drowsiness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5086401"/>
            <a:ext cx="21517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man was lethargy after his long day at the office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34" y="3714801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4267200"/>
            <a:ext cx="22860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www.goldb.org/goldblog/default,date,2007-12-05.aspx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www.merriam-webster.com/dictionary/lethargy?show=0&amp;t=1304085315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1187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005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agree to something after thoughtful consideration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67651" y="54864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finally decided, and he assented the war to the Americans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137" y="5354249"/>
            <a:ext cx="1941394" cy="1055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91000" y="3625202"/>
            <a:ext cx="1828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hlinkClick r:id="rId3"/>
              </a:rPr>
              <a:t>http://ottawa.ieee.ca/welcome.html</a:t>
            </a:r>
            <a:endParaRPr lang="en-US" sz="1100" dirty="0" smtClean="0"/>
          </a:p>
          <a:p>
            <a:r>
              <a:rPr lang="en-US" sz="1100" dirty="0" smtClean="0">
                <a:hlinkClick r:id="rId4"/>
              </a:rPr>
              <a:t>http://japanesecarexporters-list.com/japanese-car-import-advice/about-japan/</a:t>
            </a:r>
            <a:endParaRPr lang="en-US" sz="1100" dirty="0" smtClean="0"/>
          </a:p>
          <a:p>
            <a:r>
              <a:rPr lang="en-US" sz="1100" dirty="0" smtClean="0">
                <a:hlinkClick r:id="rId5"/>
              </a:rPr>
              <a:t>http://soe.ucdavis.edu/ss0809/BussC/</a:t>
            </a:r>
            <a:endParaRPr lang="en-US" sz="1100" dirty="0" smtClean="0"/>
          </a:p>
          <a:p>
            <a:r>
              <a:rPr lang="en-US" sz="1100" dirty="0">
                <a:hlinkClick r:id="rId5"/>
              </a:rPr>
              <a:t>http://soe.ucdavis.edu/ss0809/BussC</a:t>
            </a:r>
            <a:r>
              <a:rPr lang="en-US" sz="1100" dirty="0" smtClean="0">
                <a:hlinkClick r:id="rId5"/>
              </a:rPr>
              <a:t>/\</a:t>
            </a:r>
            <a:endParaRPr lang="en-US" sz="1100" dirty="0" smtClean="0"/>
          </a:p>
          <a:p>
            <a:endParaRPr lang="en-US" sz="1100" dirty="0" smtClean="0"/>
          </a:p>
          <a:p>
            <a:endParaRPr lang="en-US" sz="1100" dirty="0" smtClean="0"/>
          </a:p>
          <a:p>
            <a:endParaRPr lang="en-US" sz="1100" dirty="0" smtClean="0"/>
          </a:p>
          <a:p>
            <a:endParaRPr lang="en-US" sz="11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79975"/>
            <a:ext cx="1558541" cy="117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834" y="4187024"/>
            <a:ext cx="1657570" cy="117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84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95748"/>
          </a:xfrm>
        </p:spPr>
        <p:txBody>
          <a:bodyPr/>
          <a:lstStyle/>
          <a:p>
            <a:r>
              <a:rPr lang="en-US" dirty="0" smtClean="0"/>
              <a:t>To surrender after negotiation of terms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51054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Germany surrender after capitulating with the allied powers.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2667000"/>
            <a:ext cx="2438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www.merriam-webster.com/dictionary/capitulate</a:t>
            </a:r>
            <a:endParaRPr lang="en-US" sz="1100" dirty="0" smtClean="0"/>
          </a:p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www.psychologytoday.com/blog/ulterior-motives/201006/the-value-being-multicultural-warrior-improved-negotiation-skill</a:t>
            </a:r>
            <a:endParaRPr lang="en-US" sz="1100" dirty="0" smtClean="0"/>
          </a:p>
          <a:p>
            <a:endParaRPr lang="en-US" sz="1100" dirty="0" smtClean="0"/>
          </a:p>
          <a:p>
            <a:endParaRPr lang="en-US" sz="11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67" y="4283170"/>
            <a:ext cx="2085833" cy="208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69" y="4081138"/>
            <a:ext cx="1933575" cy="233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87072" y="5250831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67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Confiscate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1029147"/>
          </a:xfrm>
        </p:spPr>
        <p:txBody>
          <a:bodyPr/>
          <a:lstStyle/>
          <a:p>
            <a:r>
              <a:rPr lang="en-US" dirty="0" smtClean="0"/>
              <a:t>To seize as forfeited to public treasury</a:t>
            </a:r>
          </a:p>
          <a:p>
            <a:r>
              <a:rPr lang="en-US" dirty="0" smtClean="0"/>
              <a:t>To seize by or as is by authority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23127" y="50292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police decided to confiscate my radio after they found out I was attempting to track aliens!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00401"/>
            <a:ext cx="2514600" cy="3289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89528" y="4290536"/>
            <a:ext cx="1752600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hlinkClick r:id="rId3"/>
              </a:rPr>
              <a:t>http://www.basetree.com/photos/sets/photography37.html</a:t>
            </a:r>
            <a:endParaRPr lang="en-US" sz="1050" dirty="0" smtClean="0"/>
          </a:p>
          <a:p>
            <a:r>
              <a:rPr lang="en-US" sz="1050" dirty="0" smtClean="0">
                <a:hlinkClick r:id="rId4"/>
              </a:rPr>
              <a:t>http://www.merriam-webster.com/dictionary/confiscator</a:t>
            </a:r>
            <a:endParaRPr lang="en-US" sz="1050" dirty="0" smtClean="0"/>
          </a:p>
          <a:p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81717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952948"/>
          </a:xfrm>
        </p:spPr>
        <p:txBody>
          <a:bodyPr/>
          <a:lstStyle/>
          <a:p>
            <a:r>
              <a:rPr lang="en-US" dirty="0" smtClean="0"/>
              <a:t>Disposed to or characterized by bold or confident statements or behavior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5410200"/>
            <a:ext cx="24088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war general was an assertive leader.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62400"/>
            <a:ext cx="3190875" cy="255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38600" y="4495800"/>
            <a:ext cx="14478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</a:t>
            </a:r>
            <a:r>
              <a:rPr lang="en-US" sz="1100">
                <a:hlinkClick r:id="rId3"/>
              </a:rPr>
              <a:t>bkgutters.com/marrage-assertiveness-worksheets</a:t>
            </a:r>
            <a:r>
              <a:rPr lang="en-US" sz="1100" smtClean="0">
                <a:hlinkClick r:id="rId3"/>
              </a:rPr>
              <a:t>/</a:t>
            </a:r>
            <a:endParaRPr lang="en-US" sz="110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4973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95748"/>
          </a:xfrm>
        </p:spPr>
        <p:txBody>
          <a:bodyPr/>
          <a:lstStyle/>
          <a:p>
            <a:r>
              <a:rPr lang="en-US" dirty="0" smtClean="0"/>
              <a:t>Not false or copied; real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6576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5486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authentic Mona Lisa is in a beautiful museum in Europe.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4495800"/>
            <a:ext cx="213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http://www.jmorganmarketing.com/should-you-be-authentic-social-media</a:t>
            </a:r>
            <a:r>
              <a:rPr lang="en-US" sz="1100" dirty="0" smtClean="0">
                <a:hlinkClick r:id="rId3"/>
              </a:rPr>
              <a:t>/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dictionary.reference.com/browse/authentic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517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76748"/>
          </a:xfrm>
        </p:spPr>
        <p:txBody>
          <a:bodyPr/>
          <a:lstStyle/>
          <a:p>
            <a:r>
              <a:rPr lang="en-US" dirty="0" smtClean="0"/>
              <a:t>Incapable of being perceived by the sense of touch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54102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man at the store was intangible to the clerk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25491"/>
            <a:ext cx="3124200" cy="304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0" y="4114800"/>
            <a:ext cx="213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http://familypants.wordpress.com/category/hole-in-da-roof-dvd</a:t>
            </a:r>
            <a:r>
              <a:rPr lang="en-US" sz="1100" dirty="0" smtClean="0">
                <a:hlinkClick r:id="rId3"/>
              </a:rPr>
              <a:t>/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dictionary.reference.com/browse/intangible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98052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2209801"/>
            <a:ext cx="5029200" cy="533400"/>
          </a:xfrm>
        </p:spPr>
        <p:txBody>
          <a:bodyPr/>
          <a:lstStyle/>
          <a:p>
            <a:r>
              <a:rPr lang="en-US" dirty="0" smtClean="0"/>
              <a:t>Singly evil or a product of evil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5331725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man who worked at the </a:t>
            </a:r>
            <a:r>
              <a:rPr lang="en-US" dirty="0" err="1" smtClean="0"/>
              <a:t>mcdonalds</a:t>
            </a:r>
            <a:r>
              <a:rPr lang="en-US" dirty="0" smtClean="0"/>
              <a:t> was sinister when he gave me a big mac with no tomatoes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68142"/>
            <a:ext cx="3886200" cy="3280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3217991"/>
            <a:ext cx="167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hlinkClick r:id="rId3"/>
              </a:rPr>
              <a:t>http://aaronwymer.blogspot.com/2006/11/one-afternoon-in-theater.html</a:t>
            </a:r>
            <a:endParaRPr lang="en-US" sz="1100" dirty="0" smtClean="0"/>
          </a:p>
          <a:p>
            <a:r>
              <a:rPr lang="en-US" sz="1100" dirty="0" smtClean="0">
                <a:hlinkClick r:id="rId4"/>
              </a:rPr>
              <a:t>http://www.merriam-webster.com/dictionary/sinister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5600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876748"/>
          </a:xfrm>
        </p:spPr>
        <p:txBody>
          <a:bodyPr/>
          <a:lstStyle/>
          <a:p>
            <a:r>
              <a:rPr lang="en-US" dirty="0" smtClean="0"/>
              <a:t>Serving no use full purpose, completely in affective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4927178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fat cat Garfield that lays on the couch is the most futile thing I have ever seen.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2100"/>
            <a:ext cx="3276600" cy="30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3810000"/>
            <a:ext cx="19050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hlinkClick r:id="rId3"/>
              </a:rPr>
              <a:t>http://gregandlexi.com/univerity-warrenkimble-fatcat-accessories/</a:t>
            </a:r>
            <a:endParaRPr lang="en-US" sz="1100" dirty="0" smtClean="0"/>
          </a:p>
          <a:p>
            <a:r>
              <a:rPr lang="en-US" sz="1100" dirty="0" smtClean="0">
                <a:hlinkClick r:id="rId4"/>
              </a:rPr>
              <a:t>http://www.merriam-webster.com/dictionary/futile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7204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744" cy="1143000"/>
          </a:xfrm>
        </p:spPr>
        <p:txBody>
          <a:bodyPr/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5966908" cy="1638748"/>
          </a:xfrm>
        </p:spPr>
        <p:txBody>
          <a:bodyPr/>
          <a:lstStyle/>
          <a:p>
            <a:r>
              <a:rPr lang="en-US" dirty="0" smtClean="0"/>
              <a:t>Bearing, conduct or speech indicative of self respect or appreciation of the formality or gravity of an occasion or situation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53340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though I spilled coffee down my shirt I kept my dignity and walked into the store.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75" y="3810000"/>
            <a:ext cx="4188529" cy="263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5800" y="4043318"/>
            <a:ext cx="175869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dictionary.reference.com/browse/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www.redbubble.com/products/configure/4447288-t-shirt</a:t>
            </a:r>
            <a:endParaRPr lang="en-US" sz="1100" dirty="0" smtClean="0"/>
          </a:p>
          <a:p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86587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952948"/>
          </a:xfrm>
        </p:spPr>
        <p:txBody>
          <a:bodyPr/>
          <a:lstStyle/>
          <a:p>
            <a:r>
              <a:rPr lang="en-US" dirty="0" smtClean="0"/>
              <a:t>Useless, unproductive, without results or success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49530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though we worked hard in the soccer tournament our result was fruitless.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06" y="3276600"/>
            <a:ext cx="4210389" cy="315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3733800"/>
            <a:ext cx="236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www.fifa.com/futsalworldcup/photo/917/509/picture.html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dictionary.reference.com/browse/fruitless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180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648148"/>
          </a:xfrm>
        </p:spPr>
        <p:txBody>
          <a:bodyPr/>
          <a:lstStyle/>
          <a:p>
            <a:r>
              <a:rPr lang="en-US" dirty="0" smtClean="0"/>
              <a:t>The act or instance of interning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4953000"/>
            <a:ext cx="24986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During world war 2 the Japanese Americans were sent to internment camps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3428999"/>
            <a:ext cx="4343401" cy="310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3886200"/>
            <a:ext cx="20574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dictionary.reference.com/browse/hostility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www.usatoday.com/travel/news/2007-12-17-internment-camps-preservation_N.htm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0110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571948"/>
          </a:xfrm>
        </p:spPr>
        <p:txBody>
          <a:bodyPr/>
          <a:lstStyle/>
          <a:p>
            <a:r>
              <a:rPr lang="en-US" dirty="0" smtClean="0"/>
              <a:t>A hostile state, condition or attitude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5252450"/>
            <a:ext cx="2264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man showed hostility before fighting his enemy.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40942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05200" y="4114800"/>
            <a:ext cx="23622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poozen.blogspot.com/2009/02/bonanza.html</a:t>
            </a:r>
            <a:endParaRPr lang="en-US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dictionary.reference.com/browse/subordinate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71776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281</TotalTime>
  <Words>617</Words>
  <Application>Microsoft Office PowerPoint</Application>
  <PresentationFormat>On-screen Show (4:3)</PresentationFormat>
  <Paragraphs>110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Austin</vt:lpstr>
      <vt:lpstr>FAREWELL TO MANZANAR</vt:lpstr>
      <vt:lpstr>Confiscate</vt:lpstr>
      <vt:lpstr>Intangible</vt:lpstr>
      <vt:lpstr>Sinister</vt:lpstr>
      <vt:lpstr>Futile</vt:lpstr>
      <vt:lpstr>Dignity</vt:lpstr>
      <vt:lpstr> Fruitless</vt:lpstr>
      <vt:lpstr>Internment</vt:lpstr>
      <vt:lpstr>Hostility</vt:lpstr>
      <vt:lpstr>Subordinate</vt:lpstr>
      <vt:lpstr>Aggravated</vt:lpstr>
      <vt:lpstr>Promenade</vt:lpstr>
      <vt:lpstr>Pacify</vt:lpstr>
      <vt:lpstr>Oblivion</vt:lpstr>
      <vt:lpstr>Sustenance</vt:lpstr>
      <vt:lpstr>Subdued</vt:lpstr>
      <vt:lpstr> Lethargy</vt:lpstr>
      <vt:lpstr>Assented</vt:lpstr>
      <vt:lpstr>Capitulate</vt:lpstr>
      <vt:lpstr>Assertive</vt:lpstr>
      <vt:lpstr>Authentic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FAREWELL TO MANZANAR</dc:title>
  <dc:creator>BCS</dc:creator>
  <cp:lastModifiedBy>BCS</cp:lastModifiedBy>
  <cp:revision>23</cp:revision>
  <dcterms:created xsi:type="dcterms:W3CDTF">2011-04-20T13:53:33Z</dcterms:created>
  <dcterms:modified xsi:type="dcterms:W3CDTF">2011-05-02T13:28:55Z</dcterms:modified>
</cp:coreProperties>
</file>